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6"/>
  </p:notesMasterIdLst>
  <p:sldIdLst>
    <p:sldId id="256" r:id="rId2"/>
    <p:sldId id="617" r:id="rId3"/>
    <p:sldId id="608" r:id="rId4"/>
    <p:sldId id="605" r:id="rId5"/>
    <p:sldId id="618" r:id="rId6"/>
    <p:sldId id="606" r:id="rId7"/>
    <p:sldId id="614" r:id="rId8"/>
    <p:sldId id="620" r:id="rId9"/>
    <p:sldId id="615" r:id="rId10"/>
    <p:sldId id="609" r:id="rId11"/>
    <p:sldId id="610" r:id="rId12"/>
    <p:sldId id="611" r:id="rId13"/>
    <p:sldId id="613" r:id="rId14"/>
    <p:sldId id="616" r:id="rId15"/>
  </p:sldIdLst>
  <p:sldSz cx="12192000" cy="6858000"/>
  <p:notesSz cx="6858000" cy="9144000"/>
  <p:embeddedFontLst>
    <p:embeddedFont>
      <p:font typeface="Noto Sans" panose="020B0502040504020204" pitchFamily="34" charset="0"/>
      <p:regular r:id="rId17"/>
      <p:bold r:id="rId18"/>
      <p:italic r:id="rId19"/>
      <p:boldItalic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메이플스토리" panose="02000300000000000000" pitchFamily="2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F2C"/>
    <a:srgbClr val="F9A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45" autoAdjust="0"/>
    <p:restoredTop sz="82723" autoAdjust="0"/>
  </p:normalViewPr>
  <p:slideViewPr>
    <p:cSldViewPr snapToGrid="0">
      <p:cViewPr varScale="1">
        <p:scale>
          <a:sx n="86" d="100"/>
          <a:sy n="86" d="100"/>
        </p:scale>
        <p:origin x="258" y="78"/>
      </p:cViewPr>
      <p:guideLst/>
    </p:cSldViewPr>
  </p:slideViewPr>
  <p:outlineViewPr>
    <p:cViewPr>
      <p:scale>
        <a:sx n="33" d="100"/>
        <a:sy n="33" d="100"/>
      </p:scale>
      <p:origin x="0" y="-70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22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3F159-7250-4DD4-91C2-13B35D56E1AF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E5BFC-1559-42F1-8940-AB342D56B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그림으로 이해해보자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393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쿠키의 사용 예</a:t>
            </a:r>
            <a:endParaRPr lang="ko-KR" altLang="en-US" b="0" i="0" dirty="0">
              <a:solidFill>
                <a:srgbClr val="5E5E5E"/>
              </a:solidFill>
              <a:effectLst/>
              <a:latin typeface="Noto Sans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방문 사이트에서 로그인 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, 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아이디와 비밀번호를 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저장하시겠습니까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?"</a:t>
            </a:r>
            <a:endParaRPr lang="ko-KR" altLang="en-US" b="0" i="0" dirty="0">
              <a:solidFill>
                <a:srgbClr val="5E5E5E"/>
              </a:solidFill>
              <a:effectLst/>
              <a:latin typeface="Noto Sans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쇼핑몰의 장바구니 기능</a:t>
            </a:r>
            <a:endParaRPr lang="ko-KR" altLang="en-US" b="0" i="0" dirty="0">
              <a:solidFill>
                <a:srgbClr val="5E5E5E"/>
              </a:solidFill>
              <a:effectLst/>
              <a:latin typeface="Noto Sans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자동로그인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,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팝업에서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오늘 더 이상 이 창을 보지 않음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"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체크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,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쇼핑몰의 장바구니</a:t>
            </a:r>
            <a:endParaRPr lang="ko-KR" altLang="en-US" b="0" i="0" dirty="0">
              <a:solidFill>
                <a:srgbClr val="5E5E5E"/>
              </a:solidFill>
              <a:effectLst/>
              <a:latin typeface="Noto Sans" panose="020B05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819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쿠키의 사용 예</a:t>
            </a:r>
            <a:endParaRPr lang="ko-KR" altLang="en-US" b="0" i="0" dirty="0">
              <a:solidFill>
                <a:srgbClr val="5E5E5E"/>
              </a:solidFill>
              <a:effectLst/>
              <a:latin typeface="Noto Sans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방문 사이트에서 로그인 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, 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아이디와 비밀번호를 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저장하시겠습니까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?"</a:t>
            </a:r>
            <a:endParaRPr lang="ko-KR" altLang="en-US" b="0" i="0" dirty="0">
              <a:solidFill>
                <a:srgbClr val="5E5E5E"/>
              </a:solidFill>
              <a:effectLst/>
              <a:latin typeface="Noto Sans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쇼핑몰의 장바구니 기능</a:t>
            </a:r>
            <a:endParaRPr lang="ko-KR" altLang="en-US" b="0" i="0" dirty="0">
              <a:solidFill>
                <a:srgbClr val="5E5E5E"/>
              </a:solidFill>
              <a:effectLst/>
              <a:latin typeface="Noto Sans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자동로그인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,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팝업에서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오늘 더 이상 이 창을 보지 않음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"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체크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,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204020203" pitchFamily="34" charset="0"/>
              </a:rPr>
              <a:t>쇼핑몰의 장바구니</a:t>
            </a:r>
            <a:endParaRPr lang="ko-KR" altLang="en-US" b="0" i="0" dirty="0">
              <a:solidFill>
                <a:srgbClr val="5E5E5E"/>
              </a:solidFill>
              <a:effectLst/>
              <a:latin typeface="Noto Sans" panose="020B0502040204020203" pitchFamily="34" charset="0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25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Noto Sans" panose="020B0502040204020203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251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세션은 쿠키를 기반하고 있지만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,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사용자 정보 파일을 브라우저에 저장하는 쿠키와 달리 세션은 서버 측에서 관리합니다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</a:t>
            </a:r>
            <a:endParaRPr lang="ko-KR" altLang="en-US" b="0" i="0" dirty="0">
              <a:solidFill>
                <a:srgbClr val="5E5E5E"/>
              </a:solidFill>
              <a:effectLst/>
              <a:latin typeface="Noto Sans" panose="020B050204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서버에서는 클라이언트를 구분하기 위해 세션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를 부여하며 웹 브라우저가 서버에 접속해서 브라우저를 종료할 때까지 인증상태를 유지합니다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</a:t>
            </a:r>
            <a:endParaRPr lang="ko-KR" altLang="en-US" b="0" i="0" dirty="0">
              <a:solidFill>
                <a:srgbClr val="5E5E5E"/>
              </a:solidFill>
              <a:effectLst/>
              <a:latin typeface="Noto Sans" panose="020B050204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물론 접속 시간에 제한을 두어 일정 시간 응답이 없다면 정보가 유지되지 않게 설정이 가능 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</a:t>
            </a:r>
            <a:endParaRPr lang="ko-KR" altLang="en-US" b="0" i="0" dirty="0">
              <a:solidFill>
                <a:srgbClr val="5E5E5E"/>
              </a:solidFill>
              <a:effectLst/>
              <a:latin typeface="Noto Sans" panose="020B050204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사용자에 대한 정보를 서버에 두기 때문에 쿠키보다 보안에 좋지만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,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사용자가 많아질수록 서버 메모리를 많이 차지하게 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</a:t>
            </a:r>
            <a:endParaRPr lang="ko-KR" altLang="en-US" b="0" i="0" dirty="0">
              <a:solidFill>
                <a:srgbClr val="5E5E5E"/>
              </a:solidFill>
              <a:effectLst/>
              <a:latin typeface="Noto Sans" panose="020B050204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즉 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동접자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 수가 많은 웹 사이트인 경우 서버에 과부하를 주게 되므로 성능 저하의 요인이 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</a:t>
            </a:r>
            <a:endParaRPr lang="ko-KR" altLang="en-US" b="0" i="0" dirty="0">
              <a:solidFill>
                <a:srgbClr val="5E5E5E"/>
              </a:solidFill>
              <a:effectLst/>
              <a:latin typeface="Noto Sans" panose="020B050204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클라이언트가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Request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를 보내면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해당 서버의 엔진이 클라이언트에게 유일한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를 부여하는 데 이것이 세션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.</a:t>
            </a:r>
            <a:endParaRPr lang="ko-KR" altLang="en-US" b="0" i="0" dirty="0">
              <a:solidFill>
                <a:srgbClr val="5E5E5E"/>
              </a:solidFill>
              <a:effectLst/>
              <a:latin typeface="Noto Sans" panose="020B0502040504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728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418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470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09D0C-0730-3FA7-D006-7345AAB81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AF2A3-6AB5-1035-43BF-2D5011F42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3043A6-A237-FAC7-600A-9061B568B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652" y="6466897"/>
            <a:ext cx="2743200" cy="365125"/>
          </a:xfrm>
          <a:prstGeom prst="rect">
            <a:avLst/>
          </a:prstGeom>
        </p:spPr>
        <p:txBody>
          <a:bodyPr/>
          <a:lstStyle/>
          <a:p>
            <a:fld id="{CA7A9C4D-4109-4C6F-A38D-B5D591EFD8D8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B0122D-3523-6CED-C5D8-F3D528C10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CAC04C-B8A7-FFB2-46A6-4A00B520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148" y="6474198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9" name="그림 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5B1294A-8C63-B3F3-472F-B3D411381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982" y="140110"/>
            <a:ext cx="1560570" cy="3116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2D3617-DE33-863E-9503-BAEA71C674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620" y="126744"/>
            <a:ext cx="1310359" cy="4105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6E5B60-A09A-5D67-334C-19B77AE13377}"/>
              </a:ext>
            </a:extLst>
          </p:cNvPr>
          <p:cNvSpPr txBox="1"/>
          <p:nvPr userDrawn="1"/>
        </p:nvSpPr>
        <p:spPr>
          <a:xfrm>
            <a:off x="10143012" y="104713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</a:rPr>
              <a:t>X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913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DC3B4-86CF-2498-CC6E-A256E4AA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E0FE57-EEBD-DC2E-5AAA-A425A6D59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0A4B4C-46E0-9C94-5EAC-7237CB6A9F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BD030016-5A68-4DB8-8A3F-82A2BBEB0595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16647A-6FF5-9F90-2812-CADD48405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6AE80C-7F7A-130E-8BD8-5BA97658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410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8AC244-4A84-09D3-50FB-F934F9F47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3D64C9-D76D-C43E-C82B-A315CE73F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0D0D7C-1A4D-433C-79F6-2C0633D1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356FFF1D-B1D1-493D-8274-5147BB3B819F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3F9A77-28DF-C409-13B2-D20C80BB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66F88-F4F1-E00D-DC2A-8DBEA2707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79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932D-9408-4B70-B995-B65AD315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88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84D0C3-D33B-7107-AB80-D9F33099C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3634180C-599C-4B75-BBB6-AD8DEABBECBA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7DBF-398C-9DB6-E916-35AB4FE2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8D2-7CD5-9B15-8E13-87FF760E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0A12ECB-86DA-8DDF-F6C0-97F1AEB29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493070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601C5-2723-67A2-7D21-9F39D14C7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B1E75F-8FF2-A69A-E094-650EAEFD0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1FDEF-673D-E199-7B54-FFD44BA29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1E5197E7-9786-448E-A6EB-98B6F4E5378B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E7B47C-D16B-1F66-3165-B941B9C61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F13A5C-BE81-C46F-5191-E33C5F06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29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9A2ED-4026-CEC5-0F77-74287163E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5CA756-D15D-464E-966E-2DF9AA979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DC8A21-839F-87B3-9ABB-E0DA07E88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268EA5-E313-8CB5-4A12-914620F474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14C648ED-4252-4A82-AA15-09D50EC96696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2797BB-0DAF-A25A-8AC2-46D61F5D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8752A1-1625-10E7-A4F0-2E13719E4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8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7AE7F-26ED-35B6-1BBA-A08CB8EC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8D8DD-7148-8B19-6172-B0A169CFC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8CD1D6-87C8-BD82-7711-368227F17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208518-1B3C-A417-C6AC-99F9C66D1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843F92-B722-06A6-9A56-0A03BE26CF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532A15-9ECF-C043-5CC2-911757B5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4E1ADF93-C876-4CCC-B644-5FD78B423A22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998F67-77F3-1632-EC3C-114B75C5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B6C1BB-6866-2A3B-A1F3-28B5D93C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740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99283-9B12-5339-3042-B6B67884B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7E34E6-ECFD-E5F2-081F-39427DA9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14804100-45B1-490E-B8D0-E99D0393EEA7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E04029-E47F-F52E-AF1E-D31E2D400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665754-DE22-245A-A4D5-FE78A35B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284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E82391-47AE-B4C0-C4C4-22E5D963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9FEF6959-50B1-4F95-8BEB-8EB3E1E00370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9BF5EA-4922-4594-BC0D-A1D7F17A9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7BF1BF-296A-E655-349A-1877369A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739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94360-95AE-5B28-BF6B-212680601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D97E12-A7FB-C81A-18C2-34781A068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39CAA1-90A7-601C-BD90-A0DC6A391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85FF0-6BE8-F11D-CDAC-7E7B63F3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99518EBF-C601-4F6A-A2CA-CB003A9DFF21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A67A35-AF67-BDC9-86E1-D6EE283B8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C23707-35CC-08DC-8C13-06293DE5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200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D7A00-094E-C3F9-1A07-8FD90B7C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FE9F136-9A64-0D06-F721-734E1E2244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C3BE40-4202-4B4A-C8A7-24945AC6E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D21BA2-CA17-A4B0-BBDD-B3995CC8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/>
          <a:lstStyle/>
          <a:p>
            <a:fld id="{2192DD61-4566-4C6E-A6E4-37BE01ADAA83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5E2437-D7E8-6CA8-856B-7C81E4CF8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00DA3E-B239-6A01-347D-5321CBE95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/>
          <a:lstStyle/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054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개체 틀 1">
            <a:extLst>
              <a:ext uri="{FF2B5EF4-FFF2-40B4-BE49-F238E27FC236}">
                <a16:creationId xmlns:a16="http://schemas.microsoft.com/office/drawing/2014/main" id="{7801D9B7-0B51-B2BF-537A-9AEAB788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EC4FD070-CE21-8773-080A-B089B9D23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EE714A74-1E41-A402-2A4E-7BFBD045A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EEB5A426-EB3D-25A8-4503-CA51289BC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A2CE0-18CD-4102-B738-4ACFF9E68B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88F09A-08DA-4717-1ECF-963C73966748}"/>
              </a:ext>
            </a:extLst>
          </p:cNvPr>
          <p:cNvSpPr/>
          <p:nvPr userDrawn="1"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F9A130"/>
          </a:solidFill>
          <a:ln>
            <a:solidFill>
              <a:srgbClr val="F99F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날짜 개체 틀 3">
            <a:extLst>
              <a:ext uri="{FF2B5EF4-FFF2-40B4-BE49-F238E27FC236}">
                <a16:creationId xmlns:a16="http://schemas.microsoft.com/office/drawing/2014/main" id="{AEE6AAD1-B4A2-AD6E-884E-271DB879A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97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30C4D-319D-4F27-B936-541A084D2546}" type="datetime6">
              <a:rPr lang="ko-KR" altLang="en-US" smtClean="0"/>
              <a:t>2022년 11월</a:t>
            </a:fld>
            <a:endParaRPr lang="ko-KR" altLang="en-US" dirty="0"/>
          </a:p>
        </p:txBody>
      </p:sp>
      <p:pic>
        <p:nvPicPr>
          <p:cNvPr id="15" name="그림 1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58669A5-C3EC-06DD-A72A-9E2746C14AA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982" y="140110"/>
            <a:ext cx="1560570" cy="3116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E8DD7B7-EEC3-E7DD-7A59-9E9BB41D24A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620" y="126744"/>
            <a:ext cx="1310359" cy="4105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A7FFD8-7D4F-46EF-2F15-C7340A01C4B7}"/>
              </a:ext>
            </a:extLst>
          </p:cNvPr>
          <p:cNvSpPr txBox="1"/>
          <p:nvPr userDrawn="1"/>
        </p:nvSpPr>
        <p:spPr>
          <a:xfrm>
            <a:off x="10143012" y="104713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X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878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26026682-DE15-5F01-6FA7-8F46F9ABC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4284" y="5827777"/>
            <a:ext cx="2576052" cy="36512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WITH </a:t>
            </a:r>
            <a:r>
              <a:rPr lang="ko-KR" altLang="en-US" dirty="0"/>
              <a:t>팀 </a:t>
            </a:r>
            <a:r>
              <a:rPr lang="ko-KR" altLang="en-US" dirty="0" err="1"/>
              <a:t>뤼쳐드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23B3B-2FCF-58AF-BC81-E9824EB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A91E0-1831-4C5C-956F-9FC17552C67D}" type="datetime6">
              <a:rPr lang="ko-KR" altLang="en-US" smtClean="0"/>
              <a:t>2022년 11월</a:t>
            </a:fld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112DC-52CD-A148-06F6-6813E1A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05CE7F51-A9C8-5DAE-7A8F-C53E1F7B1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8086" y="5525269"/>
            <a:ext cx="667633" cy="667633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FDDF410E-D0BF-C2F0-68ED-54FBFDF803C0}"/>
              </a:ext>
            </a:extLst>
          </p:cNvPr>
          <p:cNvSpPr txBox="1">
            <a:spLocks/>
          </p:cNvSpPr>
          <p:nvPr/>
        </p:nvSpPr>
        <p:spPr>
          <a:xfrm>
            <a:off x="0" y="2008546"/>
            <a:ext cx="12192000" cy="24004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메이플스토리"/>
                <a:ea typeface="메이플스토리"/>
                <a:cs typeface="+mj-cs"/>
              </a:rPr>
              <a:t>Cookie, Session</a:t>
            </a:r>
            <a:endParaRPr kumimoji="0" lang="ko-KR" altLang="en-US" sz="9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메이플스토리"/>
              <a:ea typeface="메이플스토리"/>
              <a:cs typeface="+mj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DF1BC3F-59DE-9CB4-A81F-CB59504F6476}"/>
              </a:ext>
            </a:extLst>
          </p:cNvPr>
          <p:cNvSpPr txBox="1">
            <a:spLocks/>
          </p:cNvSpPr>
          <p:nvPr/>
        </p:nvSpPr>
        <p:spPr>
          <a:xfrm>
            <a:off x="4299589" y="2164355"/>
            <a:ext cx="4534695" cy="4585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002060"/>
                </a:solidFill>
              </a:rPr>
              <a:t>KDT </a:t>
            </a:r>
            <a:r>
              <a:rPr lang="ko-KR" altLang="en-US" sz="2000" dirty="0" err="1">
                <a:solidFill>
                  <a:srgbClr val="002060"/>
                </a:solidFill>
              </a:rPr>
              <a:t>풀스택</a:t>
            </a:r>
            <a:r>
              <a:rPr lang="ko-KR" altLang="en-US" sz="2000" dirty="0">
                <a:solidFill>
                  <a:srgbClr val="002060"/>
                </a:solidFill>
              </a:rPr>
              <a:t> 웹 개발자 양성 부트캠프 </a:t>
            </a:r>
            <a:r>
              <a:rPr lang="en-US" altLang="ko-KR" sz="2000" dirty="0">
                <a:solidFill>
                  <a:srgbClr val="002060"/>
                </a:solidFill>
              </a:rPr>
              <a:t>3</a:t>
            </a:r>
            <a:r>
              <a:rPr lang="ko-KR" altLang="en-US" sz="2000" dirty="0">
                <a:solidFill>
                  <a:srgbClr val="002060"/>
                </a:solidFill>
              </a:rPr>
              <a:t>기</a:t>
            </a:r>
            <a:endParaRPr lang="en-US" altLang="ko-KR" sz="2000" dirty="0">
              <a:solidFill>
                <a:srgbClr val="00206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2A52CB6-2011-0B59-D5D3-5DEB1D3CD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90" y="2280637"/>
            <a:ext cx="2182320" cy="32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5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9C4C8-3D15-C804-0CF3-ED01E5EA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3F47C-D237-468B-B288-4B8B53FC4ABE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B0D294-EE40-E43D-51E3-B9FE1EAF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707573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8000" dirty="0">
                <a:highlight>
                  <a:srgbClr val="FFFF00"/>
                </a:highlight>
              </a:rPr>
              <a:t>Session</a:t>
            </a:r>
            <a:endParaRPr lang="ko-KR" altLang="en-US" sz="8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45790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992429-8584-8D30-E7BA-70BF81F1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Session</a:t>
            </a:r>
            <a:r>
              <a:rPr lang="en-US" altLang="ko-KR" dirty="0"/>
              <a:t>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3802D-9D08-B15B-7EB8-67253AB5E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3EB5D-6C10-426B-9285-DE0D40303ED1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CD24DC-B51C-A089-FB51-8DE33EB4F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10558F-4DA7-FF87-2E3F-2AAAEB04B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F99F2C"/>
                </a:solidFill>
              </a:rPr>
              <a:t>웹 서버에 저장</a:t>
            </a:r>
            <a:r>
              <a:rPr lang="ko-KR" altLang="en-US" dirty="0"/>
              <a:t>되는 쿠키</a:t>
            </a:r>
            <a:endParaRPr lang="en-US" altLang="ko-KR" dirty="0"/>
          </a:p>
          <a:p>
            <a:r>
              <a:rPr lang="ko-KR" altLang="en-US" dirty="0"/>
              <a:t>사용자가 웹 브라우저를 통해 접속한 시점부터 연결을 끝내는 시점까지의 시간 동안 일련의 요구를 하나의 상태로 보고 그 상태를 유지 시킨다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Ex) </a:t>
            </a:r>
            <a:r>
              <a:rPr lang="ko-KR" altLang="en-US" dirty="0"/>
              <a:t>로그인 유지</a:t>
            </a:r>
          </a:p>
        </p:txBody>
      </p:sp>
    </p:spTree>
    <p:extLst>
      <p:ext uri="{BB962C8B-B14F-4D97-AF65-F5344CB8AC3E}">
        <p14:creationId xmlns:p14="http://schemas.microsoft.com/office/powerpoint/2010/main" val="1317976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0FC01-20AD-80C4-0BEC-66CCB340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Session</a:t>
            </a:r>
            <a:r>
              <a:rPr lang="ko-KR" altLang="en-US" dirty="0"/>
              <a:t>의 동작 방식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7837FD-CC44-2311-C363-504AAE1CD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D42E-4788-4269-A5EF-6AB18D5A8A1A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0AD322-9B30-A461-1582-81E66975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7142589-C5AC-E2EB-F034-D7B70F4C7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72" y="1325563"/>
            <a:ext cx="11142856" cy="3147219"/>
          </a:xfrm>
        </p:spPr>
      </p:pic>
    </p:spTree>
    <p:extLst>
      <p:ext uri="{BB962C8B-B14F-4D97-AF65-F5344CB8AC3E}">
        <p14:creationId xmlns:p14="http://schemas.microsoft.com/office/powerpoint/2010/main" val="4111601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B80FE-4D2F-F427-8B69-8BCA23E8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Cookie vs. Session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1DB4AB-C1AC-9710-8978-0AB7BC189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84C0A-AE63-4545-81CA-D5B820115C64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F01CC4-967E-A19F-F64F-1EF923FD8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5E10CD-808A-AE58-28D5-C6B85E2C3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전체적인 역할과 동작 원리는 </a:t>
            </a:r>
            <a:r>
              <a:rPr lang="ko-KR" altLang="en-US" dirty="0" err="1"/>
              <a:t>비슷</a:t>
            </a:r>
            <a:r>
              <a:rPr lang="ko-KR" altLang="en-US" dirty="0"/>
              <a:t> </a:t>
            </a:r>
            <a:r>
              <a:rPr lang="en-US" altLang="ko-KR" dirty="0"/>
              <a:t>( </a:t>
            </a:r>
            <a:r>
              <a:rPr lang="ko-KR" altLang="en-US" dirty="0"/>
              <a:t>세션 </a:t>
            </a:r>
            <a:r>
              <a:rPr lang="en-US" altLang="ko-KR" dirty="0"/>
              <a:t>= </a:t>
            </a:r>
            <a:r>
              <a:rPr lang="ko-KR" altLang="en-US" dirty="0"/>
              <a:t>서버 쿠키 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쿠키 </a:t>
            </a:r>
            <a:r>
              <a:rPr lang="en-US" altLang="ko-KR" b="1" dirty="0"/>
              <a:t>– </a:t>
            </a:r>
            <a:r>
              <a:rPr lang="ko-KR" altLang="en-US" b="1" dirty="0"/>
              <a:t>로컬 </a:t>
            </a:r>
            <a:r>
              <a:rPr lang="en-US" altLang="ko-KR" dirty="0"/>
              <a:t>&amp; </a:t>
            </a:r>
            <a:r>
              <a:rPr lang="ko-KR" altLang="en-US" b="1" dirty="0"/>
              <a:t>세션 </a:t>
            </a:r>
            <a:r>
              <a:rPr lang="en-US" altLang="ko-KR" b="1" dirty="0"/>
              <a:t>– </a:t>
            </a:r>
            <a:r>
              <a:rPr lang="ko-KR" altLang="en-US" b="1" dirty="0"/>
              <a:t>서버</a:t>
            </a:r>
            <a:endParaRPr lang="en-US" altLang="ko-KR" b="1" dirty="0"/>
          </a:p>
          <a:p>
            <a:r>
              <a:rPr lang="ko-KR" altLang="en-US" dirty="0"/>
              <a:t>보안은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속도는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0587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B80FE-4D2F-F427-8B69-8BCA23E8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Session </a:t>
            </a:r>
            <a:r>
              <a:rPr lang="ko-KR" altLang="en-US" dirty="0"/>
              <a:t>사용하기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1DB4AB-C1AC-9710-8978-0AB7BC189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84C0A-AE63-4545-81CA-D5B820115C64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F01CC4-967E-A19F-F64F-1EF923FD8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E06A6A-52C7-8805-7578-220422F39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097" y="1778151"/>
            <a:ext cx="6191806" cy="6220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569C9B-1887-291E-CD91-B9E917AA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812" y="4231702"/>
            <a:ext cx="4527426" cy="9263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68EC72-AC5E-56FB-69AB-B1B9580CD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929" y="2852813"/>
            <a:ext cx="6875192" cy="96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23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49C4C8-3D15-C804-0CF3-ED01E5EA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E8318-B0EF-491C-AC2D-F40531E3B618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B0D294-EE40-E43D-51E3-B9FE1EAF8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44A1FD-AA32-7E67-636A-AA7B84757779}"/>
              </a:ext>
            </a:extLst>
          </p:cNvPr>
          <p:cNvSpPr txBox="1">
            <a:spLocks/>
          </p:cNvSpPr>
          <p:nvPr/>
        </p:nvSpPr>
        <p:spPr>
          <a:xfrm>
            <a:off x="1660995" y="2707573"/>
            <a:ext cx="8870010" cy="1666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8000" dirty="0">
                <a:highlight>
                  <a:srgbClr val="FFFF00"/>
                </a:highlight>
              </a:rPr>
              <a:t>Cookie</a:t>
            </a:r>
            <a:endParaRPr lang="ko-KR" altLang="en-US" sz="8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0609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8AEF91-3489-443B-A2A1-4B92298B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쿠키</a:t>
            </a:r>
            <a:r>
              <a:rPr lang="en-US" altLang="ko-KR" b="1" dirty="0"/>
              <a:t>(Cookie)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D6DA32-437E-6A5D-54E8-3FC6F6DA5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59D1-9AF0-4058-A673-073A1E58A25D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11ABF-4E7E-D7D0-17C3-4E8522E5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19F1A6-EBA4-FD8A-1E11-19D6733B3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408" y="1181099"/>
            <a:ext cx="6957391" cy="4495802"/>
          </a:xfrm>
        </p:spPr>
        <p:txBody>
          <a:bodyPr/>
          <a:lstStyle/>
          <a:p>
            <a:r>
              <a:rPr lang="ko-KR" altLang="en-US" b="1" dirty="0">
                <a:solidFill>
                  <a:srgbClr val="F99F2C"/>
                </a:solidFill>
              </a:rPr>
              <a:t>웹 브라우저</a:t>
            </a:r>
            <a:r>
              <a:rPr lang="en-US" altLang="ko-KR" b="1" dirty="0">
                <a:solidFill>
                  <a:srgbClr val="F99F2C"/>
                </a:solidFill>
              </a:rPr>
              <a:t>(</a:t>
            </a:r>
            <a:r>
              <a:rPr lang="ko-KR" altLang="en-US" b="1" dirty="0">
                <a:solidFill>
                  <a:srgbClr val="F99F2C"/>
                </a:solidFill>
              </a:rPr>
              <a:t>클라이언트</a:t>
            </a:r>
            <a:r>
              <a:rPr lang="en-US" altLang="ko-KR" b="1" dirty="0">
                <a:solidFill>
                  <a:srgbClr val="F99F2C"/>
                </a:solidFill>
              </a:rPr>
              <a:t>) </a:t>
            </a:r>
            <a:r>
              <a:rPr lang="ko-KR" altLang="en-US" b="1" dirty="0">
                <a:solidFill>
                  <a:srgbClr val="F99F2C"/>
                </a:solidFill>
              </a:rPr>
              <a:t>에 저장</a:t>
            </a:r>
            <a:r>
              <a:rPr lang="ko-KR" altLang="en-US" dirty="0"/>
              <a:t>되는 키와 값이 들어있는 작은 데이터 파일</a:t>
            </a:r>
            <a:endParaRPr lang="en-US" altLang="ko-KR" dirty="0"/>
          </a:p>
          <a:p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값</a:t>
            </a:r>
            <a:r>
              <a:rPr lang="en-US" altLang="ko-KR" dirty="0"/>
              <a:t>, </a:t>
            </a:r>
            <a:r>
              <a:rPr lang="ko-KR" altLang="en-US" dirty="0"/>
              <a:t>만료일</a:t>
            </a:r>
            <a:r>
              <a:rPr lang="en-US" altLang="ko-KR" dirty="0"/>
              <a:t>, </a:t>
            </a:r>
            <a:r>
              <a:rPr lang="ko-KR" altLang="en-US" dirty="0"/>
              <a:t>경로 정보로 구성되어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 descr="Browser] Cookie 톺아보기 | Beomy">
            <a:extLst>
              <a:ext uri="{FF2B5EF4-FFF2-40B4-BE49-F238E27FC236}">
                <a16:creationId xmlns:a16="http://schemas.microsoft.com/office/drawing/2014/main" id="{BC653988-314C-09C1-7C00-20F2671E1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6" y="1181099"/>
            <a:ext cx="3933825" cy="196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008D73-9CCD-A2A0-9212-F67A3F172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105149"/>
            <a:ext cx="57054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67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2EBCB-EB42-B45F-5214-1690BE2E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Cookie</a:t>
            </a:r>
            <a:r>
              <a:rPr lang="ko-KR" altLang="en-US" dirty="0"/>
              <a:t>의 동작 방식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F8003B-50AD-30E4-623E-25A5B7561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BB68-9E75-4C83-84E8-02C3E3FE70F3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BA2496-4653-3519-16C5-6D793F03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4285-6440-0CE9-2B13-4CECA8B6B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77" y="1325563"/>
            <a:ext cx="1039332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43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2EBCB-EB42-B45F-5214-1690BE2E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Cookie</a:t>
            </a:r>
            <a:r>
              <a:rPr lang="ko-KR" altLang="en-US" dirty="0"/>
              <a:t>의 동작 방식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F8003B-50AD-30E4-623E-25A5B7561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BB68-9E75-4C83-84E8-02C3E3FE70F3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BA2496-4653-3519-16C5-6D793F03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4D88E1-E0BB-8201-E137-63D4DEB9C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71" y="1377610"/>
            <a:ext cx="8495657" cy="410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43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7F1B00-BE2A-41FB-ACAC-C4D7F845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Cookie</a:t>
            </a:r>
            <a:r>
              <a:rPr lang="ko-KR" altLang="en-US" dirty="0"/>
              <a:t>의 사용 예시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8C09D0-A6AA-E454-22E7-063A3E0FA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F0F04-B462-4ED3-8014-927101A03912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9DA36A-4CB8-B916-48FB-72FF08DF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58FD9B-39A1-0407-BDFB-183884C35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5563"/>
            <a:ext cx="3638550" cy="27241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D702916-9842-7458-9AE5-F34CE951901C}"/>
              </a:ext>
            </a:extLst>
          </p:cNvPr>
          <p:cNvSpPr/>
          <p:nvPr/>
        </p:nvSpPr>
        <p:spPr>
          <a:xfrm>
            <a:off x="966790" y="3657599"/>
            <a:ext cx="1162050" cy="3571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CB147C-149D-3BFB-1808-C8C969C2C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650" y="2164325"/>
            <a:ext cx="6638925" cy="34766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4F9C79-B1E4-68B4-88B6-A800DCD915E4}"/>
              </a:ext>
            </a:extLst>
          </p:cNvPr>
          <p:cNvSpPr/>
          <p:nvPr/>
        </p:nvSpPr>
        <p:spPr>
          <a:xfrm>
            <a:off x="4876802" y="5123145"/>
            <a:ext cx="1162050" cy="3571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814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7F1B00-BE2A-41FB-ACAC-C4D7F845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Cookie</a:t>
            </a:r>
            <a:r>
              <a:rPr lang="ko-KR" altLang="en-US" dirty="0"/>
              <a:t>의 사용 예시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8C09D0-A6AA-E454-22E7-063A3E0FA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F0F04-B462-4ED3-8014-927101A03912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9DA36A-4CB8-B916-48FB-72FF08DF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2EC3EC-DDB0-3A69-8DBB-3B14ABBD4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28" y="4476755"/>
            <a:ext cx="9910544" cy="3651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2DF757-8452-B738-F6E7-6C82C1A9E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6" y="1656800"/>
            <a:ext cx="11632906" cy="19117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D702916-9842-7458-9AE5-F34CE951901C}"/>
              </a:ext>
            </a:extLst>
          </p:cNvPr>
          <p:cNvSpPr/>
          <p:nvPr/>
        </p:nvSpPr>
        <p:spPr>
          <a:xfrm>
            <a:off x="520037" y="1745665"/>
            <a:ext cx="11041341" cy="3571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494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7F1B00-BE2A-41FB-ACAC-C4D7F845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Cookie</a:t>
            </a:r>
            <a:r>
              <a:rPr lang="ko-KR" altLang="en-US" dirty="0"/>
              <a:t>의 사용 예시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8C09D0-A6AA-E454-22E7-063A3E0FA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F0F04-B462-4ED3-8014-927101A03912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9DA36A-4CB8-B916-48FB-72FF08DF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B18C59-8397-4484-47FD-CA92A42F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18007"/>
            <a:ext cx="10515600" cy="488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00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7F1B00-BE2A-41FB-ACAC-C4D7F845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Cookie </a:t>
            </a:r>
            <a:r>
              <a:rPr lang="ko-KR" altLang="en-US" dirty="0"/>
              <a:t>사용하기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8C09D0-A6AA-E454-22E7-063A3E0FA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F0F04-B462-4ED3-8014-927101A03912}" type="datetime6">
              <a:rPr lang="ko-KR" altLang="en-US" smtClean="0"/>
              <a:t>2022년 11월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9DA36A-4CB8-B916-48FB-72FF08DF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2CE0-18CD-4102-B738-4ACFF9E68BA4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C1614B-A9FC-DEC5-4D47-16D8313A3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8"/>
          <a:stretch/>
        </p:blipFill>
        <p:spPr>
          <a:xfrm>
            <a:off x="3033486" y="3045388"/>
            <a:ext cx="6232277" cy="8572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FBFC3F-CE7C-8FE9-F74A-6836C98C4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03" b="6559"/>
          <a:stretch/>
        </p:blipFill>
        <p:spPr>
          <a:xfrm>
            <a:off x="3033486" y="4245583"/>
            <a:ext cx="6336827" cy="558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CF9E66F-FEEE-38FC-5D58-69578D032E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96"/>
          <a:stretch/>
        </p:blipFill>
        <p:spPr>
          <a:xfrm>
            <a:off x="3758995" y="2068735"/>
            <a:ext cx="4781257" cy="63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3871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메이플스토리"/>
        <a:ea typeface="메이플스토리"/>
        <a:cs typeface=""/>
      </a:majorFont>
      <a:minorFont>
        <a:latin typeface="메이플스토리"/>
        <a:ea typeface="메이플스토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5824</TotalTime>
  <Words>338</Words>
  <Application>Microsoft Office PowerPoint</Application>
  <PresentationFormat>와이드스크린</PresentationFormat>
  <Paragraphs>75</Paragraphs>
  <Slides>14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Noto Sans</vt:lpstr>
      <vt:lpstr>메이플스토리</vt:lpstr>
      <vt:lpstr>Arial</vt:lpstr>
      <vt:lpstr>맑은 고딕</vt:lpstr>
      <vt:lpstr>1_Office 테마</vt:lpstr>
      <vt:lpstr>PowerPoint 프레젠테이션</vt:lpstr>
      <vt:lpstr>PowerPoint 프레젠테이션</vt:lpstr>
      <vt:lpstr>쿠키(Cookie)란?</vt:lpstr>
      <vt:lpstr>Cookie의 동작 방식</vt:lpstr>
      <vt:lpstr>Cookie의 동작 방식</vt:lpstr>
      <vt:lpstr>Cookie의 사용 예시</vt:lpstr>
      <vt:lpstr>Cookie의 사용 예시</vt:lpstr>
      <vt:lpstr>Cookie의 사용 예시</vt:lpstr>
      <vt:lpstr>Cookie 사용하기</vt:lpstr>
      <vt:lpstr>PowerPoint 프레젠테이션</vt:lpstr>
      <vt:lpstr>Session 이란?</vt:lpstr>
      <vt:lpstr>Session의 동작 방식</vt:lpstr>
      <vt:lpstr>Cookie vs. Session</vt:lpstr>
      <vt:lpstr>Session 사용하기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김규리</dc:creator>
  <cp:lastModifiedBy>고 서연</cp:lastModifiedBy>
  <cp:revision>1026</cp:revision>
  <dcterms:created xsi:type="dcterms:W3CDTF">2022-06-26T11:10:22Z</dcterms:created>
  <dcterms:modified xsi:type="dcterms:W3CDTF">2022-11-14T09:53:58Z</dcterms:modified>
</cp:coreProperties>
</file>